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02" r:id="rId8"/>
    <p:sldId id="994" r:id="rId9"/>
    <p:sldId id="1003" r:id="rId10"/>
    <p:sldId id="1018" r:id="rId11"/>
    <p:sldId id="1004" r:id="rId12"/>
    <p:sldId id="1019" r:id="rId13"/>
    <p:sldId id="1005" r:id="rId14"/>
    <p:sldId id="1020" r:id="rId15"/>
    <p:sldId id="1006" r:id="rId16"/>
    <p:sldId id="1007" r:id="rId17"/>
    <p:sldId id="1008" r:id="rId18"/>
    <p:sldId id="1009" r:id="rId19"/>
    <p:sldId id="1010" r:id="rId20"/>
    <p:sldId id="1011" r:id="rId21"/>
    <p:sldId id="1012" r:id="rId22"/>
    <p:sldId id="1013" r:id="rId23"/>
    <p:sldId id="1014" r:id="rId24"/>
    <p:sldId id="1015" r:id="rId25"/>
    <p:sldId id="1016" r:id="rId26"/>
    <p:sldId id="1017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Look at my box.	B. Look at my balloon.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It’s blue.		B.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A pink balloon, please.	B. A blue balloon,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2113692"/>
            <a:ext cx="26805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450282"/>
            <a:ext cx="1487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nice.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29344" y="4633972"/>
            <a:ext cx="3648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pink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balloon,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please.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07651" y="1484784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2218" y="4057908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3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5567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选择正确的内容补全句子或对话。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Look at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nice bag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nice balloon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red balloon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in the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in the sky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996952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at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nice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4566" y="4273932"/>
            <a:ext cx="4219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balloon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in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the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sky.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089870" y="2329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85345" y="36004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6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pink peach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for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764" y="1827981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pink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peach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4763" y="4348261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you.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you.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9182" y="13033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48020" y="32129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02718" y="38418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203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green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dad	B. bag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62987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，都表示颜色；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盒子，箱子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是物品。故选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7472" y="407707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323" y="406313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86022" y="4509120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，都属于家庭成员；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，是物品。故选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5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nice	B. good		C. banana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grape	B. cherry		C. 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Miss Li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	C. balloon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8895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412776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好的，令人愉快的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，是水果。故选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19480" y="2852936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586022" y="335699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，都是水果；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，表示时间。故选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3148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586022" y="515719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格林老师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，都是对人的尊称；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，是物品。故选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1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 at my balloon. It’s blue.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 very much.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pink.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073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945" y="4345940"/>
            <a:ext cx="10161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看我的气球。它是蓝色的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43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88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the balloon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it’s pink.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Yes,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The balloon is nice.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5206" y="185769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590" y="4417948"/>
            <a:ext cx="9801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这个气球漂亮吗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是的，它真好看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25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502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pink peach,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red apple, please.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It’s nice. I like it.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65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3030" y="4057908"/>
            <a:ext cx="910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请给我一个粉色的桃子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33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742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the orange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pink.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It’s blue.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orange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橙黄色的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15480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478582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这个橙子是什么颜色的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它是橙黄色的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6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red balloon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red bag.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red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This is a red balloon.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473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14014" y="41676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这是一个红色的气球吗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不是。这是一个红色的袋子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07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pink	B. puppy	C. box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morning	B. evening	C. 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box	B. bag	C. blue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peach	B. grape	C. banana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green	B. good	C. grape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87694" y="2257708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pink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494576" y="2895941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529372" y="362586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blue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529372" y="4248096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peach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529372" y="4922004"/>
            <a:ext cx="103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45502" y="22494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6660" y="420192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2638" y="484999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balloon.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grape,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peach,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82.jpg" descr="id:21474897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556792"/>
            <a:ext cx="782955" cy="1718945"/>
          </a:xfrm>
          <a:prstGeom prst="rect">
            <a:avLst/>
          </a:prstGeom>
        </p:spPr>
      </p:pic>
      <p:pic>
        <p:nvPicPr>
          <p:cNvPr id="4" name="aw283.jpg" descr="id:21474897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3685466"/>
            <a:ext cx="2072005" cy="17189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75126" y="213285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sz="2800" kern="100" dirty="0"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75126" y="4076001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sz="280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58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evening.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my 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yummy banana.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yummy peach.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84.jpg" descr="id:21474897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908720"/>
            <a:ext cx="1955255" cy="1152128"/>
          </a:xfrm>
          <a:prstGeom prst="rect">
            <a:avLst/>
          </a:prstGeom>
        </p:spPr>
      </p:pic>
      <p:pic>
        <p:nvPicPr>
          <p:cNvPr id="4" name="fd123.jpg" descr="id:21474897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678" y="2780928"/>
            <a:ext cx="890803" cy="1152128"/>
          </a:xfrm>
          <a:prstGeom prst="rect">
            <a:avLst/>
          </a:prstGeom>
        </p:spPr>
      </p:pic>
      <p:pic>
        <p:nvPicPr>
          <p:cNvPr id="5" name="aw285.jpg" descr="id:21474897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395346" y="4725144"/>
            <a:ext cx="1273853" cy="115212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375126" y="1916832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sz="2800" kern="100" dirty="0"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75126" y="3913892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sz="2800" kern="100" dirty="0"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5126" y="5127448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sz="280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03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当你想要一颗樱桃时，你可以说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cherry, please.	B. This is a cherry.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这是一个桃子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peach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This is a peach.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8070" y="17982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82" y="3049796"/>
            <a:ext cx="8638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请给我一颗樱桃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0590" y="4994012"/>
            <a:ext cx="832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这是一个桃子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ea typeface="楷体" panose="02010609060101010101" pitchFamily="49" charset="-122"/>
              </a:rPr>
              <a:t> 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1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当你想对别人表示感谢时，你可以说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	B.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当对方给你看他的蓝色气球时，你可以说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nice.		B. It’s pink.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2598" y="2852936"/>
            <a:ext cx="7196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1638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598" y="4653136"/>
            <a:ext cx="7556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7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597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当你想让对方给你一个红色的盒子时，你可以说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red box, please.	B. A red bag,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782" y="18702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740" y="3140968"/>
            <a:ext cx="97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请给我一个红色的盒子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8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178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Look at my blue balloon.	B.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Is this a red cherry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Hello,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 pink peach, please.	D.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5468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Dad, this is Su Hai.	E. No. This is a green balloon.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8070" y="3409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7214" y="407619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4705980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9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看我的蓝色气球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这是一颗红色的樱桃吗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不是。这是一个绿色的气球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请给我一个粉色的桃子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爸爸，这是苏海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3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62.jpg" descr="id:21474895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67916" y="1700808"/>
            <a:ext cx="1012190" cy="1718945"/>
          </a:xfrm>
          <a:prstGeom prst="rect">
            <a:avLst/>
          </a:prstGeom>
        </p:spPr>
      </p:pic>
      <p:pic>
        <p:nvPicPr>
          <p:cNvPr id="4" name="aw263.jpg" descr="id:21474895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33865" y="1700807"/>
            <a:ext cx="1139825" cy="1718945"/>
          </a:xfrm>
          <a:prstGeom prst="rect">
            <a:avLst/>
          </a:prstGeom>
        </p:spPr>
      </p:pic>
      <p:pic>
        <p:nvPicPr>
          <p:cNvPr id="5" name="awbt15.jpg" descr="id:21474895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03518" y="1710055"/>
            <a:ext cx="975995" cy="1718945"/>
          </a:xfrm>
          <a:prstGeom prst="rect">
            <a:avLst/>
          </a:prstGeom>
        </p:spPr>
      </p:pic>
      <p:pic>
        <p:nvPicPr>
          <p:cNvPr id="6" name="aw264.jpg" descr="id:214748955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59547" y="3897322"/>
            <a:ext cx="1900555" cy="1718945"/>
          </a:xfrm>
          <a:prstGeom prst="rect">
            <a:avLst/>
          </a:prstGeom>
        </p:spPr>
      </p:pic>
      <p:pic>
        <p:nvPicPr>
          <p:cNvPr id="7" name="aw265.jpg" descr="id:214748955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56882" y="3793663"/>
            <a:ext cx="1394460" cy="1718945"/>
          </a:xfrm>
          <a:prstGeom prst="rect">
            <a:avLst/>
          </a:prstGeom>
        </p:spPr>
      </p:pic>
      <p:pic>
        <p:nvPicPr>
          <p:cNvPr id="8" name="awbt16.jpg" descr="id:214748956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938508" y="3933056"/>
            <a:ext cx="1809750" cy="17189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172454" y="2276872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467547" y="4201924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82638" y="22768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7041" y="4192780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79925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79925" algn="l"/>
                <a:tab pos="7443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479925" algn="l"/>
                <a:tab pos="7443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479925" algn="l"/>
                <a:tab pos="7443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66.jpg" descr="id:2147489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170" y="1344558"/>
            <a:ext cx="1310010" cy="1508378"/>
          </a:xfrm>
          <a:prstGeom prst="rect">
            <a:avLst/>
          </a:prstGeom>
        </p:spPr>
      </p:pic>
      <p:pic>
        <p:nvPicPr>
          <p:cNvPr id="4" name="aw267.jpg" descr="id:21474895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95887" y="1416566"/>
            <a:ext cx="1859915" cy="1436370"/>
          </a:xfrm>
          <a:prstGeom prst="rect">
            <a:avLst/>
          </a:prstGeom>
        </p:spPr>
      </p:pic>
      <p:pic>
        <p:nvPicPr>
          <p:cNvPr id="5" name="awbt17.jpg" descr="id:21474895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1554541"/>
            <a:ext cx="1804217" cy="1063335"/>
          </a:xfrm>
          <a:prstGeom prst="rect">
            <a:avLst/>
          </a:prstGeom>
        </p:spPr>
      </p:pic>
      <p:pic>
        <p:nvPicPr>
          <p:cNvPr id="6" name="aw268.jpg" descr="id:21474895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169" y="3504798"/>
            <a:ext cx="1818189" cy="1508378"/>
          </a:xfrm>
          <a:prstGeom prst="rect">
            <a:avLst/>
          </a:prstGeom>
        </p:spPr>
      </p:pic>
      <p:pic>
        <p:nvPicPr>
          <p:cNvPr id="7" name="aw269.jpg" descr="id:21474895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91150" y="3486765"/>
            <a:ext cx="1455420" cy="1382395"/>
          </a:xfrm>
          <a:prstGeom prst="rect">
            <a:avLst/>
          </a:prstGeom>
        </p:spPr>
      </p:pic>
      <p:pic>
        <p:nvPicPr>
          <p:cNvPr id="8" name="awbt18.jpg" descr="id:214748960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569264" y="3385874"/>
            <a:ext cx="1751547" cy="158417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370174" y="1824598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372052" y="3714049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peach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054646" y="1825660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4646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3439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70.jpg" descr="id:2147489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3829" y="1359262"/>
            <a:ext cx="782955" cy="1718945"/>
          </a:xfrm>
          <a:prstGeom prst="rect">
            <a:avLst/>
          </a:prstGeom>
        </p:spPr>
      </p:pic>
      <p:pic>
        <p:nvPicPr>
          <p:cNvPr id="4" name="aw271.jpg" descr="id:21474896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1278007"/>
            <a:ext cx="1151890" cy="1349375"/>
          </a:xfrm>
          <a:prstGeom prst="rect">
            <a:avLst/>
          </a:prstGeom>
        </p:spPr>
      </p:pic>
      <p:pic>
        <p:nvPicPr>
          <p:cNvPr id="5" name="awbt19.jpg" descr="id:21474896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3438" y="1207719"/>
            <a:ext cx="1518285" cy="1718945"/>
          </a:xfrm>
          <a:prstGeom prst="rect">
            <a:avLst/>
          </a:prstGeom>
        </p:spPr>
      </p:pic>
      <p:pic>
        <p:nvPicPr>
          <p:cNvPr id="6" name="aw272.jpg" descr="id:21474896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916454" y="3616225"/>
            <a:ext cx="1503045" cy="1545590"/>
          </a:xfrm>
          <a:prstGeom prst="rect">
            <a:avLst/>
          </a:prstGeom>
        </p:spPr>
      </p:pic>
      <p:pic>
        <p:nvPicPr>
          <p:cNvPr id="7" name="aw273.jpg" descr="id:214748964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4006" y="3786136"/>
            <a:ext cx="1671320" cy="1718945"/>
          </a:xfrm>
          <a:prstGeom prst="rect">
            <a:avLst/>
          </a:prstGeom>
        </p:spPr>
      </p:pic>
      <p:pic>
        <p:nvPicPr>
          <p:cNvPr id="8" name="awbt20.jpg" descr="id:214748964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226544" y="3870295"/>
            <a:ext cx="1671320" cy="17189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114691" y="1691084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balloon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33713" y="3923139"/>
            <a:ext cx="103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82638" y="149403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0863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98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74.jpg" descr="id:21474896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1229080"/>
            <a:ext cx="1671320" cy="1718945"/>
          </a:xfrm>
          <a:prstGeom prst="rect">
            <a:avLst/>
          </a:prstGeom>
        </p:spPr>
      </p:pic>
      <p:pic>
        <p:nvPicPr>
          <p:cNvPr id="4" name="aw275.jpg" descr="id:21474896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1206000"/>
            <a:ext cx="1671320" cy="1718945"/>
          </a:xfrm>
          <a:prstGeom prst="rect">
            <a:avLst/>
          </a:prstGeom>
        </p:spPr>
      </p:pic>
      <p:pic>
        <p:nvPicPr>
          <p:cNvPr id="5" name="awbt21.jpg" descr="id:214748966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1394883"/>
            <a:ext cx="1671320" cy="1718945"/>
          </a:xfrm>
          <a:prstGeom prst="rect">
            <a:avLst/>
          </a:prstGeom>
        </p:spPr>
      </p:pic>
      <p:pic>
        <p:nvPicPr>
          <p:cNvPr id="6" name="aw276.jpg" descr="id:214748967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42657" y="3589180"/>
            <a:ext cx="1467485" cy="1718945"/>
          </a:xfrm>
          <a:prstGeom prst="rect">
            <a:avLst/>
          </a:prstGeom>
        </p:spPr>
      </p:pic>
      <p:pic>
        <p:nvPicPr>
          <p:cNvPr id="7" name="r234a.jpg" descr="id:214748968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91150" y="3726279"/>
            <a:ext cx="1518285" cy="1718945"/>
          </a:xfrm>
          <a:prstGeom prst="rect">
            <a:avLst/>
          </a:prstGeom>
        </p:spPr>
      </p:pic>
      <p:pic>
        <p:nvPicPr>
          <p:cNvPr id="8" name="awbt22.jpg" descr="id:214748969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494186" y="3726279"/>
            <a:ext cx="1201420" cy="17189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045060" y="1494032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yellow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39622" y="3942304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bag.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82638" y="1474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39951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170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86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86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86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86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77.jpg" descr="id:21474896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1313843"/>
            <a:ext cx="1262979" cy="1422757"/>
          </a:xfrm>
          <a:prstGeom prst="rect">
            <a:avLst/>
          </a:prstGeom>
        </p:spPr>
      </p:pic>
      <p:pic>
        <p:nvPicPr>
          <p:cNvPr id="4" name="r235a.jpg" descr="id:21474897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57299" y="1287193"/>
            <a:ext cx="994406" cy="1422757"/>
          </a:xfrm>
          <a:prstGeom prst="rect">
            <a:avLst/>
          </a:prstGeom>
        </p:spPr>
      </p:pic>
      <p:pic>
        <p:nvPicPr>
          <p:cNvPr id="5" name="awbt23.jpg" descr="id:214748971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53016" y="1305687"/>
            <a:ext cx="1256672" cy="1422757"/>
          </a:xfrm>
          <a:prstGeom prst="rect">
            <a:avLst/>
          </a:prstGeom>
        </p:spPr>
      </p:pic>
      <p:pic>
        <p:nvPicPr>
          <p:cNvPr id="6" name="r236.jpg" descr="id:214748971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638823" y="3546091"/>
            <a:ext cx="1100048" cy="1422757"/>
          </a:xfrm>
          <a:prstGeom prst="rect">
            <a:avLst/>
          </a:prstGeom>
        </p:spPr>
      </p:pic>
      <p:pic>
        <p:nvPicPr>
          <p:cNvPr id="7" name="r236a.jpg" descr="id:214748972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362782" y="3672704"/>
            <a:ext cx="1344445" cy="1422757"/>
          </a:xfrm>
          <a:prstGeom prst="rect">
            <a:avLst/>
          </a:prstGeom>
        </p:spPr>
      </p:pic>
      <p:pic>
        <p:nvPicPr>
          <p:cNvPr id="8" name="awbt24.jpg" descr="id:214748973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089391" y="3734435"/>
            <a:ext cx="886135" cy="142275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376256" y="1720332"/>
            <a:ext cx="247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teddy.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09688" y="4096679"/>
            <a:ext cx="2739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mum.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72884" y="14597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8926" y="40154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78.jpg" descr="id:21474897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4204561"/>
            <a:ext cx="1058545" cy="1469390"/>
          </a:xfrm>
          <a:prstGeom prst="rect">
            <a:avLst/>
          </a:prstGeom>
        </p:spPr>
      </p:pic>
      <p:pic>
        <p:nvPicPr>
          <p:cNvPr id="4" name="aw279.jpg" descr="id:21474897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2888" y="4235944"/>
            <a:ext cx="1520190" cy="1338580"/>
          </a:xfrm>
          <a:prstGeom prst="rect">
            <a:avLst/>
          </a:prstGeom>
        </p:spPr>
      </p:pic>
      <p:pic>
        <p:nvPicPr>
          <p:cNvPr id="5" name="aw280.jpg" descr="id:21474897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67214" y="4187049"/>
            <a:ext cx="1600835" cy="1436370"/>
          </a:xfrm>
          <a:prstGeom prst="rect">
            <a:avLst/>
          </a:prstGeom>
        </p:spPr>
      </p:pic>
      <p:pic>
        <p:nvPicPr>
          <p:cNvPr id="6" name="aw281.jpg" descr="id:21474897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006328" y="4181987"/>
            <a:ext cx="1812290" cy="128397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244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82" y="1543432"/>
            <a:ext cx="609282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sky.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2. Look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red.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4. Look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box.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pink.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0110" y="58421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22998" y="584297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75886" y="5858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912473" y="58421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A green banana.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 yummy banana.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Is this a peach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This is a peach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2598" y="2473732"/>
            <a:ext cx="2992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yummy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8582" y="3841884"/>
            <a:ext cx="2621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peach.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82638" y="18448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7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2116</Words>
  <Application>Microsoft Office PowerPoint</Application>
  <PresentationFormat>自定义</PresentationFormat>
  <Paragraphs>226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350</cp:revision>
  <dcterms:created xsi:type="dcterms:W3CDTF">2020-11-06T05:24:00Z</dcterms:created>
  <dcterms:modified xsi:type="dcterms:W3CDTF">2025-06-30T06:36:10Z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